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3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A9ED58-40C0-6180-9ADB-AEFE03D1B4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C745638-786E-20B1-94D6-A9C9210048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61720B2-DBF8-874D-E9F3-3B3EAFFA0F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F0A77-9174-40AF-8491-E271D59FDB05}" type="datetimeFigureOut">
              <a:rPr lang="pt-BR" smtClean="0"/>
              <a:t>03/10/2025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281EA60-1104-A3BE-7CE8-228593A4CE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B2D8DDD-BA9E-ED93-A789-55C5B6B1B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F6C62-CB4A-4D81-A60F-E036B83473B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29171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A6E876-063E-044F-7711-C611A1DE2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29477C0-25CF-1A11-887C-EC155BB960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E236FEC-5A8F-A24E-F378-8956E4D33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F0A77-9174-40AF-8491-E271D59FDB05}" type="datetimeFigureOut">
              <a:rPr lang="pt-BR" smtClean="0"/>
              <a:t>03/10/2025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5CCB4BD-EEE2-BFE8-18D5-87493C0CD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FEED34D-B9E9-0289-ED5F-E349D298E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F6C62-CB4A-4D81-A60F-E036B83473B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599979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5B8922-D6EE-6B56-456A-7207EE067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0D1F88C-7600-9D78-2013-AE8FDF030C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48FF4B4-553D-35FE-E9B7-26114C5AB1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F0A77-9174-40AF-8491-E271D59FDB05}" type="datetimeFigureOut">
              <a:rPr lang="pt-BR" smtClean="0"/>
              <a:t>03/10/2025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42B4700-7206-E436-91B9-156E6D59B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7654A5F-1758-39B8-F524-FBFDFCD67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F6C62-CB4A-4D81-A60F-E036B83473B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247867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F1EFA6-D3AD-5F79-8BD2-03FC8F6975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767D285-31FE-9733-B4CB-7F2C95368D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93ECE9A-26BF-7413-DF49-6B14DE48D2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6A020F3-AF49-78C3-7D43-B922425BA9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F0A77-9174-40AF-8491-E271D59FDB05}" type="datetimeFigureOut">
              <a:rPr lang="pt-BR" smtClean="0"/>
              <a:t>03/10/2025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A0D08B0-48EC-2C0D-89A1-0AC2795265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EC502BA-E094-744E-A3B7-A541AE389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F6C62-CB4A-4D81-A60F-E036B83473B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11978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A6E94B-0FA6-C14D-6B76-DD378C577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D81EA71-5661-38B8-00D2-7431964B5E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8F49AEA-DD1C-7D5B-E19E-93CCEB3507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0EC3D1CF-41B6-5E04-1265-DA1B76044A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2F33DD6-A502-CEB9-D04E-D520F63A0D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05947BB-D381-5C6B-1303-55AC1A9F2F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F0A77-9174-40AF-8491-E271D59FDB05}" type="datetimeFigureOut">
              <a:rPr lang="pt-BR" smtClean="0"/>
              <a:t>03/10/2025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CB31869A-EDC4-C6C1-5C25-05F6978B5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F0D4FCA7-C500-F8C5-279E-EE2AF4C8A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F6C62-CB4A-4D81-A60F-E036B83473B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2728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EBA836-4DA0-D63A-123C-37A97B7BC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2D6D445B-9894-6AC4-CF91-77DAC8AA4A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F0A77-9174-40AF-8491-E271D59FDB05}" type="datetimeFigureOut">
              <a:rPr lang="pt-BR" smtClean="0"/>
              <a:t>03/10/2025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73C5417-3F6F-6311-1DE1-D41EF1F7D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BA641CFD-A8F3-B817-490C-8AA7F84EC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F6C62-CB4A-4D81-A60F-E036B83473B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29530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08C4A624-2148-4B48-A7D2-B08D431573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F0A77-9174-40AF-8491-E271D59FDB05}" type="datetimeFigureOut">
              <a:rPr lang="pt-BR" smtClean="0"/>
              <a:t>03/10/2025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35B3BA2D-40FB-23F3-DBFB-2D05A03DB5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4A517E7-CA14-19E6-C04E-5FF63993B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F6C62-CB4A-4D81-A60F-E036B83473B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3915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6421E0-A840-3873-2CF4-0CDB549B4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9603DA0-C831-E0C1-10E8-15B5271B45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ADC6912-65C0-C152-6867-70A7720AC8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F58603B-0167-00D1-A7A1-4D82606BA4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F0A77-9174-40AF-8491-E271D59FDB05}" type="datetimeFigureOut">
              <a:rPr lang="pt-BR" smtClean="0"/>
              <a:t>03/10/2025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0996F68-2524-4766-E1C9-51C1635AE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5F89AAE-F7FC-5D30-C194-5188D65BC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F6C62-CB4A-4D81-A60F-E036B83473B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89204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241267-A950-A194-8996-954B4B5ECF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0DECF732-0030-0E25-68E4-0B9F71CB6D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8F5002F-7806-753B-9A16-EC5ED34930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E47F42B-2788-55FA-FBE2-CF81D67B73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F0A77-9174-40AF-8491-E271D59FDB05}" type="datetimeFigureOut">
              <a:rPr lang="pt-BR" smtClean="0"/>
              <a:t>03/10/2025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AFBE32F-FA62-408D-DF64-C5B9C2296E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96189A2-734C-2CBA-DB44-1CBCE7A58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F6C62-CB4A-4D81-A60F-E036B83473B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546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948CCB-1B3D-BB0F-2973-F311CD92E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827B503-9BE9-CEF0-DE97-14522387EA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1C160C0-E122-ED31-CC61-0167F1B1D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F0A77-9174-40AF-8491-E271D59FDB05}" type="datetimeFigureOut">
              <a:rPr lang="pt-BR" smtClean="0"/>
              <a:t>03/10/2025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3A3AE4E-69A7-1895-443B-1475B17CCB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70897C3-542B-9362-0C84-B225FAB38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F6C62-CB4A-4D81-A60F-E036B83473B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0641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CC7F405-CB62-4490-889A-ED5E879E18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D0DAC7E-B8F0-BA6E-F23E-532A7C7B17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188831C-338A-9580-8B37-6C394DBA4B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F0A77-9174-40AF-8491-E271D59FDB05}" type="datetimeFigureOut">
              <a:rPr lang="pt-BR" smtClean="0"/>
              <a:t>03/10/2025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5BAD1EE-BBE4-D57E-8054-2DDE7D8D6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58EC5FA-2DC9-97EE-7513-F6CCB5D4F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F6C62-CB4A-4D81-A60F-E036B83473B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18604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03D534EC-C9C6-A7A9-172B-D7ABD45BE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F6D2EF7-ED15-226C-AA84-2FFC56A34A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8A3D807-58D2-2398-903E-A0F03C04AE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CF0A77-9174-40AF-8491-E271D59FDB05}" type="datetimeFigureOut">
              <a:rPr lang="pt-BR" smtClean="0"/>
              <a:t>03/10/2025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508381F-ADE0-BE05-99D6-0176107A79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CEE25C2-EEEA-B5BD-186A-92AB428CFB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DF6C62-CB4A-4D81-A60F-E036B83473B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0720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51D778-0E60-FA63-3283-B77FE668ED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750574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pt-PT" sz="4900" b="1" spc="0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  <a:t>Apresentação</a:t>
            </a:r>
            <a:r>
              <a:rPr lang="pt-PT" sz="4900" b="1" spc="10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  <a:t> </a:t>
            </a:r>
            <a:br>
              <a:rPr lang="pt-PT" sz="4400" spc="10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</a:br>
            <a:br>
              <a:rPr lang="pt-PT" sz="4400" spc="10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</a:br>
            <a:r>
              <a:rPr lang="pt-PT" sz="4400" spc="0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  <a:t>(título</a:t>
            </a:r>
            <a:r>
              <a:rPr lang="pt-PT" sz="4400" spc="5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  <a:t> </a:t>
            </a:r>
            <a:r>
              <a:rPr lang="pt-PT" sz="4400" spc="0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  <a:t>e</a:t>
            </a:r>
            <a:r>
              <a:rPr lang="pt-PT" sz="4400" spc="-30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  <a:t> </a:t>
            </a:r>
            <a:r>
              <a:rPr lang="pt-PT" sz="4400" spc="0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  <a:t>autores)</a:t>
            </a:r>
            <a:br>
              <a:rPr lang="pt-BR" sz="1800" spc="0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</a:br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BBC592C6-3626-4820-B7A5-1F69D0C73C7D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15800" cy="15811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500228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4A94B01-4A9E-2146-29CD-F0709790DA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23831"/>
            <a:ext cx="10515600" cy="4351338"/>
          </a:xfrm>
        </p:spPr>
        <p:txBody>
          <a:bodyPr/>
          <a:lstStyle/>
          <a:p>
            <a:r>
              <a:rPr lang="pt-BR" dirty="0"/>
              <a:t>PROBLEMATIZAÇÃO</a:t>
            </a:r>
          </a:p>
          <a:p>
            <a:endParaRPr lang="pt-BR" dirty="0"/>
          </a:p>
          <a:p>
            <a:r>
              <a:rPr lang="pt-BR" dirty="0"/>
              <a:t>JUSTIFICATIVA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604200D1-CC49-3104-17BE-87976E29EE8A}"/>
              </a:ext>
            </a:extLst>
          </p:cNvPr>
          <p:cNvSpPr txBox="1"/>
          <p:nvPr/>
        </p:nvSpPr>
        <p:spPr>
          <a:xfrm>
            <a:off x="838200" y="1413635"/>
            <a:ext cx="609845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90"/>
              </a:spcBef>
              <a:spcAft>
                <a:spcPts val="0"/>
              </a:spcAft>
              <a:buSzPts val="1200"/>
              <a:tabLst>
                <a:tab pos="245110" algn="l"/>
              </a:tabLst>
            </a:pPr>
            <a:r>
              <a:rPr lang="pt-PT" sz="4800" spc="0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  <a:t>Introdução</a:t>
            </a:r>
            <a:endParaRPr lang="pt-BR" sz="4800" spc="0" dirty="0">
              <a:effectLst/>
              <a:latin typeface="Times New Roman" panose="02020603050405020304" pitchFamily="18" charset="0"/>
              <a:ea typeface="Arial MT"/>
              <a:cs typeface="Arial MT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A9DC7E7F-13F4-4B4A-A97D-7CA71EFF3479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15800" cy="1333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454218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4A94B01-4A9E-2146-29CD-F0709790DA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35157"/>
            <a:ext cx="10515600" cy="4351338"/>
          </a:xfrm>
        </p:spPr>
        <p:txBody>
          <a:bodyPr/>
          <a:lstStyle/>
          <a:p>
            <a:r>
              <a:rPr lang="pt-BR" dirty="0"/>
              <a:t>GERAL </a:t>
            </a:r>
          </a:p>
          <a:p>
            <a:r>
              <a:rPr lang="pt-BR" dirty="0"/>
              <a:t>ESPECÍFICOS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3310473A-6AB9-2E00-2C7B-6D44AEEB80C6}"/>
              </a:ext>
            </a:extLst>
          </p:cNvPr>
          <p:cNvSpPr txBox="1"/>
          <p:nvPr/>
        </p:nvSpPr>
        <p:spPr>
          <a:xfrm>
            <a:off x="838200" y="1581150"/>
            <a:ext cx="609845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90"/>
              </a:spcBef>
              <a:spcAft>
                <a:spcPts val="0"/>
              </a:spcAft>
              <a:buSzPts val="1200"/>
              <a:tabLst>
                <a:tab pos="245110" algn="l"/>
              </a:tabLst>
            </a:pPr>
            <a:r>
              <a:rPr lang="pt-PT" sz="4800" dirty="0">
                <a:latin typeface="Times New Roman" panose="02020603050405020304" pitchFamily="18" charset="0"/>
                <a:ea typeface="Arial MT"/>
                <a:cs typeface="Arial MT"/>
              </a:rPr>
              <a:t>Objetivos </a:t>
            </a:r>
            <a:endParaRPr lang="pt-BR" sz="4800" spc="0" dirty="0">
              <a:effectLst/>
              <a:latin typeface="Times New Roman" panose="02020603050405020304" pitchFamily="18" charset="0"/>
              <a:ea typeface="Arial MT"/>
              <a:cs typeface="Arial MT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57" y="0"/>
            <a:ext cx="12193057" cy="1255885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5E1F54C7-7068-4B9F-ACD3-AAC001614AFB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15800" cy="15811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502727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4A94B01-4A9E-2146-29CD-F0709790DA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490" y="2150089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7A44E389-E00E-4DF8-726C-7B0A6F42981C}"/>
              </a:ext>
            </a:extLst>
          </p:cNvPr>
          <p:cNvSpPr txBox="1"/>
          <p:nvPr/>
        </p:nvSpPr>
        <p:spPr>
          <a:xfrm>
            <a:off x="825910" y="1503758"/>
            <a:ext cx="1094576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600" b="1" spc="0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  <a:t>Desenvolvimento</a:t>
            </a:r>
            <a:r>
              <a:rPr lang="pt-PT" sz="3600" b="1" spc="-15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  <a:t> </a:t>
            </a:r>
            <a:r>
              <a:rPr lang="pt-PT" sz="3600" b="1" spc="0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  <a:t>(metodologia, resultado</a:t>
            </a:r>
            <a:r>
              <a:rPr lang="pt-PT" sz="3600" b="1" spc="-5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  <a:t> </a:t>
            </a:r>
            <a:r>
              <a:rPr lang="pt-PT" sz="3600" b="1" spc="0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  <a:t>e</a:t>
            </a:r>
            <a:r>
              <a:rPr lang="pt-PT" sz="3600" b="1" spc="-45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  <a:t> </a:t>
            </a:r>
            <a:r>
              <a:rPr lang="pt-PT" sz="3600" b="1" spc="0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  <a:t>discussão)</a:t>
            </a:r>
            <a:endParaRPr lang="pt-BR" sz="3600" b="1" spc="0" dirty="0">
              <a:effectLst/>
              <a:latin typeface="Times New Roman" panose="02020603050405020304" pitchFamily="18" charset="0"/>
              <a:ea typeface="Arial MT"/>
              <a:cs typeface="Arial MT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7271E0D9-1253-457B-8812-BF62CD5C147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15800" cy="15811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611728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4A94B01-4A9E-2146-29CD-F0709790DA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11743"/>
            <a:ext cx="10515600" cy="3865219"/>
          </a:xfrm>
        </p:spPr>
        <p:txBody>
          <a:bodyPr/>
          <a:lstStyle/>
          <a:p>
            <a:endParaRPr lang="pt-BR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60D6E7EF-FEC2-676E-59B0-B98757F59B04}"/>
              </a:ext>
            </a:extLst>
          </p:cNvPr>
          <p:cNvSpPr txBox="1"/>
          <p:nvPr/>
        </p:nvSpPr>
        <p:spPr>
          <a:xfrm>
            <a:off x="825910" y="1503758"/>
            <a:ext cx="1094576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600" b="1" spc="0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  <a:t>Desenvolvimento</a:t>
            </a:r>
            <a:r>
              <a:rPr lang="pt-PT" sz="3600" b="1" spc="-15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  <a:t> </a:t>
            </a:r>
            <a:r>
              <a:rPr lang="pt-PT" sz="3600" b="1" spc="0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  <a:t>(metodologia, resultado</a:t>
            </a:r>
            <a:r>
              <a:rPr lang="pt-PT" sz="3600" b="1" spc="-5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  <a:t> </a:t>
            </a:r>
            <a:r>
              <a:rPr lang="pt-PT" sz="3600" b="1" spc="0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  <a:t>e</a:t>
            </a:r>
            <a:r>
              <a:rPr lang="pt-PT" sz="3600" b="1" spc="-45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  <a:t> </a:t>
            </a:r>
            <a:r>
              <a:rPr lang="pt-PT" sz="3600" b="1" spc="0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  <a:t>discussão)</a:t>
            </a:r>
            <a:endParaRPr lang="pt-BR" sz="3600" b="1" spc="0" dirty="0">
              <a:effectLst/>
              <a:latin typeface="Times New Roman" panose="02020603050405020304" pitchFamily="18" charset="0"/>
              <a:ea typeface="Arial MT"/>
              <a:cs typeface="Arial MT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76C18412-E853-4B8C-95BE-345991518E3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15800" cy="15811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916616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4A94B01-4A9E-2146-29CD-F0709790DA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00747"/>
            <a:ext cx="10515600" cy="3876215"/>
          </a:xfrm>
        </p:spPr>
        <p:txBody>
          <a:bodyPr/>
          <a:lstStyle/>
          <a:p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43921B02-4E8B-2CD1-3BAF-514C4A1AE7AB}"/>
              </a:ext>
            </a:extLst>
          </p:cNvPr>
          <p:cNvSpPr txBox="1"/>
          <p:nvPr/>
        </p:nvSpPr>
        <p:spPr>
          <a:xfrm>
            <a:off x="825910" y="1503758"/>
            <a:ext cx="1094576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3600" b="1" spc="0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  <a:t>Desenvolvimento</a:t>
            </a:r>
            <a:r>
              <a:rPr lang="pt-PT" sz="3600" b="1" spc="-15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  <a:t> </a:t>
            </a:r>
            <a:r>
              <a:rPr lang="pt-PT" sz="3600" b="1" spc="0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  <a:t>(metodologia, resultado</a:t>
            </a:r>
            <a:r>
              <a:rPr lang="pt-PT" sz="3600" b="1" spc="-5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  <a:t> </a:t>
            </a:r>
            <a:r>
              <a:rPr lang="pt-PT" sz="3600" b="1" spc="0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  <a:t>e</a:t>
            </a:r>
            <a:r>
              <a:rPr lang="pt-PT" sz="3600" b="1" spc="-45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  <a:t> </a:t>
            </a:r>
            <a:r>
              <a:rPr lang="pt-PT" sz="3600" b="1" spc="0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  <a:t>discussão)</a:t>
            </a:r>
            <a:endParaRPr lang="pt-BR" sz="3600" b="1" spc="0" dirty="0">
              <a:effectLst/>
              <a:latin typeface="Times New Roman" panose="02020603050405020304" pitchFamily="18" charset="0"/>
              <a:ea typeface="Arial MT"/>
              <a:cs typeface="Arial MT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03E25FE4-BEAB-4F5B-ADDE-97DB8A816F6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15800" cy="15811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283715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4A94B01-4A9E-2146-29CD-F0709790DA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89239"/>
            <a:ext cx="10515600" cy="3787724"/>
          </a:xfrm>
        </p:spPr>
        <p:txBody>
          <a:bodyPr/>
          <a:lstStyle/>
          <a:p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A88F4DB7-F861-050D-A584-64AB8599C4A4}"/>
              </a:ext>
            </a:extLst>
          </p:cNvPr>
          <p:cNvSpPr txBox="1"/>
          <p:nvPr/>
        </p:nvSpPr>
        <p:spPr>
          <a:xfrm>
            <a:off x="838200" y="1496339"/>
            <a:ext cx="609845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700"/>
              </a:spcBef>
              <a:spcAft>
                <a:spcPts val="0"/>
              </a:spcAft>
              <a:buSzPts val="1200"/>
              <a:tabLst>
                <a:tab pos="245110" algn="l"/>
              </a:tabLst>
            </a:pPr>
            <a:r>
              <a:rPr lang="pt-PT" sz="4400" b="1" spc="0" dirty="0">
                <a:effectLst/>
                <a:latin typeface="Times New Roman" panose="02020603050405020304" pitchFamily="18" charset="0"/>
                <a:ea typeface="Arial MT"/>
                <a:cs typeface="Arial MT"/>
              </a:rPr>
              <a:t>Considerações Finais</a:t>
            </a:r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C8A1C46D-8411-48C2-9F82-294821F8E8D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15800" cy="15811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726642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4A94B01-4A9E-2146-29CD-F0709790DA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89239"/>
            <a:ext cx="10515600" cy="3787724"/>
          </a:xfrm>
        </p:spPr>
        <p:txBody>
          <a:bodyPr/>
          <a:lstStyle/>
          <a:p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A88F4DB7-F861-050D-A584-64AB8599C4A4}"/>
              </a:ext>
            </a:extLst>
          </p:cNvPr>
          <p:cNvSpPr txBox="1"/>
          <p:nvPr/>
        </p:nvSpPr>
        <p:spPr>
          <a:xfrm>
            <a:off x="838200" y="1542505"/>
            <a:ext cx="609845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700"/>
              </a:spcBef>
              <a:spcAft>
                <a:spcPts val="0"/>
              </a:spcAft>
              <a:buSzPts val="1200"/>
              <a:tabLst>
                <a:tab pos="245110" algn="l"/>
              </a:tabLst>
            </a:pPr>
            <a:r>
              <a:rPr lang="pt-PT" sz="4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Referências</a:t>
            </a:r>
            <a:endParaRPr lang="pt-BR" sz="4400" b="1" spc="0" dirty="0">
              <a:effectLst/>
              <a:latin typeface="Times New Roman" panose="02020603050405020304" pitchFamily="18" charset="0"/>
              <a:ea typeface="Arial MT"/>
              <a:cs typeface="Arial MT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2D732DA-5857-4048-BA86-5F676ECACD0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15800" cy="15811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0916991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34</Words>
  <Application>Microsoft Office PowerPoint</Application>
  <PresentationFormat>Widescreen</PresentationFormat>
  <Paragraphs>13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4" baseType="lpstr">
      <vt:lpstr>Arial</vt:lpstr>
      <vt:lpstr>Arial MT</vt:lpstr>
      <vt:lpstr>Calibri</vt:lpstr>
      <vt:lpstr>Calibri Light</vt:lpstr>
      <vt:lpstr>Times New Roman</vt:lpstr>
      <vt:lpstr>Tema do Office</vt:lpstr>
      <vt:lpstr>Apresentação   (título e autores)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  (título e autores)</dc:title>
  <dc:creator>Perla Cristiane Enviy</dc:creator>
  <cp:lastModifiedBy>Perla Cristiane Enviy</cp:lastModifiedBy>
  <cp:revision>4</cp:revision>
  <dcterms:created xsi:type="dcterms:W3CDTF">2023-11-14T00:58:34Z</dcterms:created>
  <dcterms:modified xsi:type="dcterms:W3CDTF">2025-10-03T19:13:57Z</dcterms:modified>
</cp:coreProperties>
</file>