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5" d="100"/>
          <a:sy n="65" d="100"/>
        </p:scale>
        <p:origin x="8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A9ED58-40C0-6180-9ADB-AEFE03D1B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745638-786E-20B1-94D6-A9C921004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1720B2-DBF8-874D-E9F3-3B3EAFFA0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81EA60-1104-A3BE-7CE8-228593A4C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2D8DDD-BA9E-ED93-A789-55C5B6B1B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917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6E876-063E-044F-7711-C611A1DE2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9477C0-25CF-1A11-887C-EC155BB96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236FEC-5A8F-A24E-F378-8956E4D33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CCB4BD-EEE2-BFE8-18D5-87493C0CD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EED34D-B9E9-0289-ED5F-E349D298E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9997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5B8922-D6EE-6B56-456A-7207EE067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D1F88C-7600-9D78-2013-AE8FDF030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8FF4B4-553D-35FE-E9B7-26114C5AB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2B4700-7206-E436-91B9-156E6D59B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54A5F-1758-39B8-F524-FBFDFCD6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786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F1EFA6-D3AD-5F79-8BD2-03FC8F697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67D285-31FE-9733-B4CB-7F2C95368D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3ECE9A-26BF-7413-DF49-6B14DE48D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6A020F3-AF49-78C3-7D43-B922425BA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0D08B0-48EC-2C0D-89A1-0AC279526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C502BA-E094-744E-A3B7-A541AE38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197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6E94B-0FA6-C14D-6B76-DD378C577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81EA71-5661-38B8-00D2-7431964B5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8F49AEA-DD1C-7D5B-E19E-93CCEB350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EC3D1CF-41B6-5E04-1265-DA1B76044A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F33DD6-A502-CEB9-D04E-D520F63A0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05947BB-D381-5C6B-1303-55AC1A9F2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31869A-EDC4-C6C1-5C25-05F6978B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0D4FCA7-C500-F8C5-279E-EE2AF4C8A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72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BA836-4DA0-D63A-123C-37A97B7B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D6D445B-9894-6AC4-CF91-77DAC8AA4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3C5417-3F6F-6311-1DE1-D41EF1F7D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A641CFD-A8F3-B817-490C-8AA7F84E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95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8C4A624-2148-4B48-A7D2-B08D43157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5B3BA2D-40FB-23F3-DBFB-2D05A03DB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A517E7-CA14-19E6-C04E-5FF63993B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3915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6421E0-A840-3873-2CF4-0CDB549B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603DA0-C831-E0C1-10E8-15B5271B4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C6912-65C0-C152-6867-70A7720AC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F58603B-0167-00D1-A7A1-4D82606BA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0996F68-2524-4766-E1C9-51C1635AE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F89AAE-F7FC-5D30-C194-5188D65B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20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41267-A950-A194-8996-954B4B5EC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DECF732-0030-0E25-68E4-0B9F71CB6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F5002F-7806-753B-9A16-EC5ED3493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47F42B-2788-55FA-FBE2-CF81D67B7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FBE32F-FA62-408D-DF64-C5B9C229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6189A2-734C-2CBA-DB44-1CBCE7A58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54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948CCB-1B3D-BB0F-2973-F311CD92E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27B503-9BE9-CEF0-DE97-14522387E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C160C0-E122-ED31-CC61-0167F1B1D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A3AE4E-69A7-1895-443B-1475B17CC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0897C3-542B-9362-0C84-B225FAB38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0641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CC7F405-CB62-4490-889A-ED5E879E1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0DAC7E-B8F0-BA6E-F23E-532A7C7B17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88831C-338A-9580-8B37-6C394DBA4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BAD1EE-BBE4-D57E-8054-2DDE7D8D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8EC5FA-2DC9-97EE-7513-F6CCB5D4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860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3D534EC-C9C6-A7A9-172B-D7ABD45BE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6D2EF7-ED15-226C-AA84-2FFC56A34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A3D807-58D2-2398-903E-A0F03C04AE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F0A77-9174-40AF-8491-E271D59FDB05}" type="datetimeFigureOut">
              <a:rPr lang="pt-BR" smtClean="0"/>
              <a:t>13/11/2023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08381F-ADE0-BE05-99D6-0176107A7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EE25C2-EEEA-B5BD-186A-92AB428CF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72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51D778-0E60-FA63-3283-B77FE668E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057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t-PT" sz="49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Apresentação</a:t>
            </a:r>
            <a:r>
              <a:rPr lang="pt-PT" sz="4900" b="1" spc="1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br>
              <a:rPr lang="pt-PT" sz="4400" spc="1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</a:br>
            <a:br>
              <a:rPr lang="pt-PT" sz="4400" spc="1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</a:br>
            <a:r>
              <a:rPr lang="pt-PT" sz="44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(título</a:t>
            </a:r>
            <a:r>
              <a:rPr lang="pt-PT" sz="4400" spc="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44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4400" spc="-3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44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autores)</a:t>
            </a:r>
            <a:br>
              <a:rPr lang="pt-BR" sz="18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</a:br>
            <a:endParaRPr lang="pt-BR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84AB50D3-058B-8468-B60F-9299FF9919A1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29650"/>
            <a:ext cx="12192000" cy="1371753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250022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3831"/>
            <a:ext cx="10515600" cy="4351338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A3BFF628-BB8B-8936-A562-404F9BBF94F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29650"/>
            <a:ext cx="12192000" cy="1371753"/>
          </a:xfrm>
          <a:prstGeom prst="rect">
            <a:avLst/>
          </a:prstGeom>
          <a:ln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04200D1-CC49-3104-17BE-87976E29EE8A}"/>
              </a:ext>
            </a:extLst>
          </p:cNvPr>
          <p:cNvSpPr txBox="1"/>
          <p:nvPr/>
        </p:nvSpPr>
        <p:spPr>
          <a:xfrm>
            <a:off x="838200" y="1413635"/>
            <a:ext cx="6098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9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8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Introdução</a:t>
            </a:r>
            <a:endParaRPr lang="pt-BR" sz="4800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845421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4632"/>
            <a:ext cx="10515600" cy="4351338"/>
          </a:xfrm>
        </p:spPr>
        <p:txBody>
          <a:bodyPr/>
          <a:lstStyle/>
          <a:p>
            <a:endParaRPr lang="pt-BR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A3BFF628-BB8B-8936-A562-404F9BBF94F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29650"/>
            <a:ext cx="12192000" cy="1371753"/>
          </a:xfrm>
          <a:prstGeom prst="rect">
            <a:avLst/>
          </a:prstGeom>
          <a:ln/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310473A-6AB9-2E00-2C7B-6D44AEEB80C6}"/>
              </a:ext>
            </a:extLst>
          </p:cNvPr>
          <p:cNvSpPr txBox="1"/>
          <p:nvPr/>
        </p:nvSpPr>
        <p:spPr>
          <a:xfrm>
            <a:off x="838200" y="1413635"/>
            <a:ext cx="6098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9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800" dirty="0">
                <a:latin typeface="Times New Roman" panose="02020603050405020304" pitchFamily="18" charset="0"/>
                <a:ea typeface="Arial MT"/>
                <a:cs typeface="Arial MT"/>
              </a:rPr>
              <a:t>Objetivos </a:t>
            </a:r>
            <a:endParaRPr lang="pt-BR" sz="4800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250272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490" y="2150089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A3BFF628-BB8B-8936-A562-404F9BBF94F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29650"/>
            <a:ext cx="12192000" cy="1371753"/>
          </a:xfrm>
          <a:prstGeom prst="rect">
            <a:avLst/>
          </a:prstGeom>
          <a:ln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A44E389-E00E-4DF8-726C-7B0A6F42981C}"/>
              </a:ext>
            </a:extLst>
          </p:cNvPr>
          <p:cNvSpPr txBox="1"/>
          <p:nvPr/>
        </p:nvSpPr>
        <p:spPr>
          <a:xfrm>
            <a:off x="825910" y="1503758"/>
            <a:ext cx="10945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Desenvolvimento</a:t>
            </a:r>
            <a:r>
              <a:rPr lang="pt-PT" sz="3600" b="1" spc="-1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(metodologia, resultado</a:t>
            </a:r>
            <a:r>
              <a:rPr lang="pt-PT" sz="3600" b="1" spc="-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3600" b="1" spc="-4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discussão)</a:t>
            </a:r>
            <a:endParaRPr lang="pt-BR" sz="36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861172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1743"/>
            <a:ext cx="10515600" cy="3865219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A3BFF628-BB8B-8936-A562-404F9BBF94F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29650"/>
            <a:ext cx="12192000" cy="1371753"/>
          </a:xfrm>
          <a:prstGeom prst="rect">
            <a:avLst/>
          </a:prstGeom>
          <a:ln/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0D6E7EF-FEC2-676E-59B0-B98757F59B04}"/>
              </a:ext>
            </a:extLst>
          </p:cNvPr>
          <p:cNvSpPr txBox="1"/>
          <p:nvPr/>
        </p:nvSpPr>
        <p:spPr>
          <a:xfrm>
            <a:off x="825910" y="1503758"/>
            <a:ext cx="10945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Desenvolvimento</a:t>
            </a:r>
            <a:r>
              <a:rPr lang="pt-PT" sz="3600" b="1" spc="-1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(metodologia, resultado</a:t>
            </a:r>
            <a:r>
              <a:rPr lang="pt-PT" sz="3600" b="1" spc="-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3600" b="1" spc="-4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discussão)</a:t>
            </a:r>
            <a:endParaRPr lang="pt-BR" sz="36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991661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747"/>
            <a:ext cx="10515600" cy="3876215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A3BFF628-BB8B-8936-A562-404F9BBF94F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29650"/>
            <a:ext cx="12192000" cy="1371753"/>
          </a:xfrm>
          <a:prstGeom prst="rect">
            <a:avLst/>
          </a:prstGeom>
          <a:ln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921B02-4E8B-2CD1-3BAF-514C4A1AE7AB}"/>
              </a:ext>
            </a:extLst>
          </p:cNvPr>
          <p:cNvSpPr txBox="1"/>
          <p:nvPr/>
        </p:nvSpPr>
        <p:spPr>
          <a:xfrm>
            <a:off x="825910" y="1503758"/>
            <a:ext cx="10945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Desenvolvimento</a:t>
            </a:r>
            <a:r>
              <a:rPr lang="pt-PT" sz="3600" b="1" spc="-1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(metodologia, resultado</a:t>
            </a:r>
            <a:r>
              <a:rPr lang="pt-PT" sz="3600" b="1" spc="-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3600" b="1" spc="-4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discussão)</a:t>
            </a:r>
            <a:endParaRPr lang="pt-BR" sz="36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528371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9239"/>
            <a:ext cx="10515600" cy="3787724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A3BFF628-BB8B-8936-A562-404F9BBF94F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29650"/>
            <a:ext cx="12192000" cy="1371753"/>
          </a:xfrm>
          <a:prstGeom prst="rect">
            <a:avLst/>
          </a:prstGeom>
          <a:ln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88F4DB7-F861-050D-A584-64AB8599C4A4}"/>
              </a:ext>
            </a:extLst>
          </p:cNvPr>
          <p:cNvSpPr txBox="1"/>
          <p:nvPr/>
        </p:nvSpPr>
        <p:spPr>
          <a:xfrm>
            <a:off x="838200" y="1496339"/>
            <a:ext cx="6098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70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4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Conclusão</a:t>
            </a:r>
            <a:r>
              <a:rPr lang="pt-PT" sz="18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2664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9239"/>
            <a:ext cx="10515600" cy="3787724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A3BFF628-BB8B-8936-A562-404F9BBF94F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29650"/>
            <a:ext cx="12192000" cy="1371753"/>
          </a:xfrm>
          <a:prstGeom prst="rect">
            <a:avLst/>
          </a:prstGeom>
          <a:ln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88F4DB7-F861-050D-A584-64AB8599C4A4}"/>
              </a:ext>
            </a:extLst>
          </p:cNvPr>
          <p:cNvSpPr txBox="1"/>
          <p:nvPr/>
        </p:nvSpPr>
        <p:spPr>
          <a:xfrm>
            <a:off x="838200" y="1542505"/>
            <a:ext cx="6098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70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Referências</a:t>
            </a:r>
            <a:r>
              <a:rPr lang="pt-PT" sz="4400" b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e-mail</a:t>
            </a:r>
            <a:endParaRPr lang="pt-BR" sz="44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7091699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39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Tema do Office</vt:lpstr>
      <vt:lpstr>Apresentação   (título e autores)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  (título e autores) </dc:title>
  <dc:creator>Perla Cristiane Enviy</dc:creator>
  <cp:lastModifiedBy>Perla Cristiane Enviy</cp:lastModifiedBy>
  <cp:revision>1</cp:revision>
  <dcterms:created xsi:type="dcterms:W3CDTF">2023-11-14T00:58:34Z</dcterms:created>
  <dcterms:modified xsi:type="dcterms:W3CDTF">2023-11-14T01:05:30Z</dcterms:modified>
</cp:coreProperties>
</file>